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Placeholder Tanggal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Placeholder Foot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Placeholder Nomor Slide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laceholder Tanggal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Placeholder Foot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Placeholder Nomor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Tanggal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Placeholder Foot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Placeholder Nomor Slide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altLang="en-US" dirty="0"/>
              <a:t>Bab 9</a:t>
            </a:r>
            <a:endParaRPr lang="id-ID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altLang="en-US"/>
              <a:t>Contoh kasus</a:t>
            </a:r>
            <a:endParaRPr lang="id-ID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id-ID" altLang="en-US">
                <a:sym typeface="+mn-ea"/>
              </a:rPr>
              <a:t>Latihan Soal :</a:t>
            </a:r>
            <a:br>
              <a:rPr lang="id-ID" altLang="en-US"/>
            </a:b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fontScale="75000"/>
          </a:bodyPr>
          <a:p>
            <a:r>
              <a:rPr lang="id-ID" altLang="en-US"/>
              <a:t>Buatlah database dengan nama belajar?</a:t>
            </a:r>
            <a:endParaRPr lang="id-ID" altLang="en-US"/>
          </a:p>
          <a:p>
            <a:r>
              <a:rPr lang="id-ID" altLang="en-US"/>
              <a:t>Di Database belajar buatlah tabel dengan nama barang dengan field kode_barang, nama_barang, harga_barang dan total_barang silahkan tentukan sendiri tipe data dan panjangnya!</a:t>
            </a:r>
            <a:endParaRPr lang="id-ID" altLang="en-US"/>
          </a:p>
          <a:p>
            <a:r>
              <a:rPr lang="id-ID" altLang="en-US"/>
              <a:t>Masukan data dibawah ini ke tabel barang tersebut!</a:t>
            </a:r>
            <a:endParaRPr lang="id-ID" altLang="en-US"/>
          </a:p>
          <a:p>
            <a:r>
              <a:rPr lang="id-ID" altLang="en-US"/>
              <a:t>kode_barang	nama_barang	harga_barang	total_barang</a:t>
            </a:r>
            <a:endParaRPr lang="id-ID" altLang="en-US"/>
          </a:p>
          <a:p>
            <a:r>
              <a:rPr lang="id-ID" altLang="en-US"/>
              <a:t>1234	Laptop ASUS X453MA	4000000	100</a:t>
            </a:r>
            <a:endParaRPr lang="id-ID" altLang="en-US"/>
          </a:p>
          <a:p>
            <a:r>
              <a:rPr lang="id-ID" altLang="en-US"/>
              <a:t>1235	Macbook Air MD2015	14000000	20</a:t>
            </a:r>
            <a:endParaRPr lang="id-ID" altLang="en-US"/>
          </a:p>
          <a:p>
            <a:r>
              <a:rPr lang="id-ID" altLang="en-US"/>
              <a:t>1236	Printer Epson	1000000	40</a:t>
            </a:r>
            <a:endParaRPr lang="id-ID" altLang="en-US"/>
          </a:p>
          <a:p>
            <a:r>
              <a:rPr lang="id-ID" altLang="en-US"/>
              <a:t>1237	Flashdisk Kingston 8GB	80000	80</a:t>
            </a:r>
            <a:endParaRPr lang="id-ID" altLang="en-US"/>
          </a:p>
          <a:p>
            <a:r>
              <a:rPr lang="id-ID" altLang="en-US"/>
              <a:t>1238	Intel Core i5	2200000	10</a:t>
            </a:r>
            <a:endParaRPr lang="id-ID" altLang="en-US"/>
          </a:p>
          <a:p>
            <a:endParaRPr lang="id-ID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>
                <a:sym typeface="+mn-ea"/>
              </a:rPr>
              <a:t>Latihan Soal :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id-ID" altLang="en-US">
                <a:sym typeface="+mn-ea"/>
              </a:rPr>
              <a:t>Tampilkan barang dengan kode_barang 1238!</a:t>
            </a:r>
            <a:endParaRPr lang="id-ID" altLang="en-US"/>
          </a:p>
          <a:p>
            <a:r>
              <a:rPr lang="id-ID" altLang="en-US">
                <a:sym typeface="+mn-ea"/>
              </a:rPr>
              <a:t>Ubah nama barang tersebut dengan nama Intel Core i5 4594</a:t>
            </a:r>
            <a:endParaRPr lang="id-ID" altLang="en-US"/>
          </a:p>
          <a:p>
            <a:r>
              <a:rPr lang="id-ID" altLang="en-US">
                <a:sym typeface="+mn-ea"/>
              </a:rPr>
              <a:t>Ubah nama barang dengan nama Flashdisk Kingston 8GB menjadi Kingston 8GB</a:t>
            </a:r>
            <a:endParaRPr lang="id-ID" altLang="en-US"/>
          </a:p>
          <a:p>
            <a:r>
              <a:rPr lang="id-ID" altLang="en-US">
                <a:sym typeface="+mn-ea"/>
              </a:rPr>
              <a:t>Tampilkan barang yang memiliki harga diatas 10 Juta</a:t>
            </a:r>
            <a:endParaRPr lang="id-ID" altLang="en-US"/>
          </a:p>
          <a:p>
            <a:r>
              <a:rPr lang="id-ID" altLang="en-US">
                <a:sym typeface="+mn-ea"/>
              </a:rPr>
              <a:t>Hapus barang yang bernama Printer Epson</a:t>
            </a:r>
            <a:endParaRPr lang="id-ID" altLang="en-US"/>
          </a:p>
          <a:p>
            <a:endParaRPr lang="id-ID" altLang="en-US"/>
          </a:p>
          <a:p>
            <a:endParaRPr lang="id-ID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id-ID" altLang="en-US">
                <a:sym typeface="+mn-ea"/>
              </a:rPr>
              <a:t>JAWABAN :</a:t>
            </a:r>
            <a:br>
              <a:rPr lang="id-ID" altLang="en-US"/>
            </a:b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fontScale="65000"/>
          </a:bodyPr>
          <a:p>
            <a:r>
              <a:rPr lang="id-ID" altLang="en-US">
                <a:sym typeface="+mn-ea"/>
              </a:rPr>
              <a:t>1.     CREATE DATABASE Belajar</a:t>
            </a:r>
            <a:endParaRPr lang="id-ID" altLang="en-US"/>
          </a:p>
          <a:p>
            <a:r>
              <a:rPr lang="id-ID" altLang="en-US">
                <a:sym typeface="+mn-ea"/>
              </a:rPr>
              <a:t>2.     USE Belajar </a:t>
            </a:r>
            <a:endParaRPr lang="id-ID" altLang="en-US"/>
          </a:p>
          <a:p>
            <a:r>
              <a:rPr lang="id-ID" altLang="en-US">
                <a:sym typeface="+mn-ea"/>
              </a:rPr>
              <a:t>CREATE TABLE Barang  (KodeBrg varchar(10), NamaBrg Varchar(150), HargaBrg float, TotalBrg float)</a:t>
            </a:r>
            <a:endParaRPr lang="id-ID" altLang="en-US"/>
          </a:p>
          <a:p>
            <a:endParaRPr lang="id-ID" altLang="en-US"/>
          </a:p>
          <a:p>
            <a:r>
              <a:rPr lang="id-ID" altLang="en-US">
                <a:sym typeface="+mn-ea"/>
              </a:rPr>
              <a:t>3.  USE Belajar</a:t>
            </a:r>
            <a:endParaRPr lang="id-ID" altLang="en-US"/>
          </a:p>
          <a:p>
            <a:r>
              <a:rPr lang="id-ID" altLang="en-US">
                <a:sym typeface="+mn-ea"/>
              </a:rPr>
              <a:t>INSERT INTO Barang</a:t>
            </a:r>
            <a:endParaRPr lang="id-ID" altLang="en-US"/>
          </a:p>
          <a:p>
            <a:r>
              <a:rPr lang="id-ID" altLang="en-US">
                <a:sym typeface="+mn-ea"/>
              </a:rPr>
              <a:t>VALUES ('1234','Laptop ASUS X453MA','4000000','100'),</a:t>
            </a:r>
            <a:endParaRPr lang="id-ID" altLang="en-US"/>
          </a:p>
          <a:p>
            <a:r>
              <a:rPr lang="id-ID" altLang="en-US">
                <a:sym typeface="+mn-ea"/>
              </a:rPr>
              <a:t>('1235','Macbook Air MD2015','14000000','20'),</a:t>
            </a:r>
            <a:endParaRPr lang="id-ID" altLang="en-US"/>
          </a:p>
          <a:p>
            <a:r>
              <a:rPr lang="id-ID" altLang="en-US">
                <a:sym typeface="+mn-ea"/>
              </a:rPr>
              <a:t>('1236','Printer Epson','1000000','40'),</a:t>
            </a:r>
            <a:endParaRPr lang="id-ID" altLang="en-US"/>
          </a:p>
          <a:p>
            <a:r>
              <a:rPr lang="id-ID" altLang="en-US">
                <a:sym typeface="+mn-ea"/>
              </a:rPr>
              <a:t>('1237','Flashdisk Kingston 8GB','80000','80'),</a:t>
            </a:r>
            <a:endParaRPr lang="id-ID" altLang="en-US"/>
          </a:p>
          <a:p>
            <a:r>
              <a:rPr lang="id-ID" altLang="en-US">
                <a:sym typeface="+mn-ea"/>
              </a:rPr>
              <a:t>('1238','Intel Core i5','2200000','10')</a:t>
            </a:r>
            <a:endParaRPr lang="id-ID" altLang="en-US"/>
          </a:p>
          <a:p>
            <a:endParaRPr lang="id-ID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>
                <a:sym typeface="+mn-ea"/>
              </a:rPr>
              <a:t>JAWABAN 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id-ID" altLang="en-US">
                <a:sym typeface="+mn-ea"/>
              </a:rPr>
              <a:t>4.   USE Belajar</a:t>
            </a:r>
            <a:endParaRPr lang="id-ID" altLang="en-US"/>
          </a:p>
          <a:p>
            <a:r>
              <a:rPr lang="id-ID" altLang="en-US">
                <a:sym typeface="+mn-ea"/>
              </a:rPr>
              <a:t>SELECT * FROM Barang</a:t>
            </a:r>
            <a:endParaRPr lang="id-ID" altLang="en-US"/>
          </a:p>
          <a:p>
            <a:r>
              <a:rPr lang="id-ID" altLang="en-US">
                <a:sym typeface="+mn-ea"/>
              </a:rPr>
              <a:t>WHERE KodeBrg = '1238'</a:t>
            </a:r>
            <a:endParaRPr lang="id-ID" altLang="en-US"/>
          </a:p>
          <a:p>
            <a:r>
              <a:rPr lang="id-ID" altLang="en-US">
                <a:sym typeface="+mn-ea"/>
              </a:rPr>
              <a:t>5.   USE Belajar</a:t>
            </a:r>
            <a:endParaRPr lang="id-ID" altLang="en-US"/>
          </a:p>
          <a:p>
            <a:r>
              <a:rPr lang="id-ID" altLang="en-US">
                <a:sym typeface="+mn-ea"/>
              </a:rPr>
              <a:t>UPDATE Barang </a:t>
            </a:r>
            <a:endParaRPr lang="id-ID" altLang="en-US"/>
          </a:p>
          <a:p>
            <a:r>
              <a:rPr lang="id-ID" altLang="en-US">
                <a:sym typeface="+mn-ea"/>
              </a:rPr>
              <a:t>SET NamaBrg = 'Intel Core i5 4594'</a:t>
            </a:r>
            <a:endParaRPr lang="id-ID" altLang="en-US"/>
          </a:p>
          <a:p>
            <a:r>
              <a:rPr lang="id-ID" altLang="en-US">
                <a:sym typeface="+mn-ea"/>
              </a:rPr>
              <a:t>WHERE KodeBrg = '1238'</a:t>
            </a:r>
            <a:endParaRPr lang="id-ID" altLang="en-US"/>
          </a:p>
          <a:p>
            <a:pPr marL="0" indent="0">
              <a:buNone/>
            </a:pPr>
            <a:endParaRPr lang="id-ID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>
                <a:sym typeface="+mn-ea"/>
              </a:rPr>
              <a:t>JAWABAN 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id-ID" altLang="en-US">
                <a:sym typeface="+mn-ea"/>
              </a:rPr>
              <a:t>6.   USE Belajar</a:t>
            </a:r>
            <a:endParaRPr lang="id-ID" altLang="en-US"/>
          </a:p>
          <a:p>
            <a:r>
              <a:rPr lang="id-ID" altLang="en-US">
                <a:sym typeface="+mn-ea"/>
              </a:rPr>
              <a:t>UPDATE Barang</a:t>
            </a:r>
            <a:endParaRPr lang="id-ID" altLang="en-US"/>
          </a:p>
          <a:p>
            <a:r>
              <a:rPr lang="id-ID" altLang="en-US">
                <a:sym typeface="+mn-ea"/>
              </a:rPr>
              <a:t>SET NamaBrg = 'Kingston 8GB'</a:t>
            </a:r>
            <a:endParaRPr lang="id-ID" altLang="en-US"/>
          </a:p>
          <a:p>
            <a:r>
              <a:rPr lang="id-ID" altLang="en-US">
                <a:sym typeface="+mn-ea"/>
              </a:rPr>
              <a:t>WHERE KodeBrg = '1237'</a:t>
            </a:r>
            <a:endParaRPr lang="id-ID" altLang="en-US"/>
          </a:p>
          <a:p>
            <a:r>
              <a:rPr lang="id-ID" altLang="en-US">
                <a:sym typeface="+mn-ea"/>
              </a:rPr>
              <a:t>7.   USE Belajar</a:t>
            </a:r>
            <a:endParaRPr lang="id-ID" altLang="en-US"/>
          </a:p>
          <a:p>
            <a:r>
              <a:rPr lang="id-ID" altLang="en-US">
                <a:sym typeface="+mn-ea"/>
              </a:rPr>
              <a:t>SELECT * FROM Barang </a:t>
            </a:r>
            <a:endParaRPr lang="id-ID" altLang="en-US"/>
          </a:p>
          <a:p>
            <a:r>
              <a:rPr lang="id-ID" altLang="en-US">
                <a:sym typeface="+mn-ea"/>
              </a:rPr>
              <a:t>WHERE HargaBrg &gt; '10000000'</a:t>
            </a:r>
            <a:endParaRPr lang="id-ID" altLang="en-US"/>
          </a:p>
          <a:p>
            <a:r>
              <a:rPr lang="id-ID" altLang="en-US">
                <a:sym typeface="+mn-ea"/>
              </a:rPr>
              <a:t>8.   USE Belajar</a:t>
            </a:r>
            <a:endParaRPr lang="id-ID" altLang="en-US"/>
          </a:p>
          <a:p>
            <a:r>
              <a:rPr lang="id-ID" altLang="en-US">
                <a:sym typeface="+mn-ea"/>
              </a:rPr>
              <a:t>DELETE Barang</a:t>
            </a:r>
            <a:endParaRPr lang="id-ID" altLang="en-US"/>
          </a:p>
          <a:p>
            <a:r>
              <a:rPr lang="id-ID" altLang="en-US">
                <a:sym typeface="+mn-ea"/>
              </a:rPr>
              <a:t>WHERE KodeBrg = '1236'</a:t>
            </a:r>
            <a:endParaRPr lang="id-ID" altLang="en-US"/>
          </a:p>
          <a:p>
            <a:pPr marL="0" indent="0">
              <a:buNone/>
            </a:pPr>
            <a:endParaRPr lang="id-ID" altLang="en-US"/>
          </a:p>
          <a:p>
            <a:endParaRPr lang="id-ID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1545</Words>
  <Application>WPS Presentation</Application>
  <PresentationFormat>Widescreen</PresentationFormat>
  <Paragraphs>68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Gear Drives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9</dc:title>
  <dc:creator/>
  <cp:lastModifiedBy>donny</cp:lastModifiedBy>
  <cp:revision>1</cp:revision>
  <dcterms:created xsi:type="dcterms:W3CDTF">2021-05-24T18:14:56Z</dcterms:created>
  <dcterms:modified xsi:type="dcterms:W3CDTF">2021-05-24T18:14:56Z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1057-11.2.0.10130</vt:lpwstr>
  </property>
</Properties>
</file>